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2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6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9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9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5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55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3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9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5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4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C07-F247-1B22-3529-9C97BFB70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811" r="-1" b="219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59518-759D-F26C-701B-E939DCF49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l-GR" sz="8000" dirty="0">
                <a:solidFill>
                  <a:srgbClr val="FFFFFF"/>
                </a:solidFill>
              </a:rPr>
              <a:t>Αυτόματη μηχανή καφέ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DD894-A7F3-C579-01E1-B3B4B09D7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3650779"/>
            <a:ext cx="5639049" cy="2500756"/>
          </a:xfrm>
        </p:spPr>
        <p:txBody>
          <a:bodyPr anchor="b">
            <a:normAutofit fontScale="92500" lnSpcReduction="10000"/>
          </a:bodyPr>
          <a:lstStyle/>
          <a:p>
            <a:pPr algn="r"/>
            <a:r>
              <a:rPr lang="el-GR" dirty="0">
                <a:solidFill>
                  <a:srgbClr val="FFFFFF"/>
                </a:solidFill>
              </a:rPr>
              <a:t>Εργασία Αλληλεπίδρασης Ανθρώπου Υπολογιστή </a:t>
            </a:r>
          </a:p>
          <a:p>
            <a:pPr algn="r"/>
            <a:r>
              <a:rPr lang="el-GR" dirty="0">
                <a:solidFill>
                  <a:srgbClr val="FFFFFF"/>
                </a:solidFill>
              </a:rPr>
              <a:t>1</a:t>
            </a:r>
            <a:r>
              <a:rPr lang="el-GR" baseline="30000" dirty="0">
                <a:solidFill>
                  <a:srgbClr val="FFFFFF"/>
                </a:solidFill>
              </a:rPr>
              <a:t>ος</a:t>
            </a:r>
            <a:r>
              <a:rPr lang="el-GR" dirty="0">
                <a:solidFill>
                  <a:srgbClr val="FFFFFF"/>
                </a:solidFill>
              </a:rPr>
              <a:t> κύκλος ανάπτυξης</a:t>
            </a:r>
          </a:p>
          <a:p>
            <a:pPr algn="r"/>
            <a:endParaRPr lang="el-GR" dirty="0">
              <a:solidFill>
                <a:srgbClr val="FFFFFF"/>
              </a:solidFill>
            </a:endParaRPr>
          </a:p>
          <a:p>
            <a:pPr algn="r"/>
            <a:r>
              <a:rPr lang="el-GR" dirty="0">
                <a:solidFill>
                  <a:srgbClr val="FFFFFF"/>
                </a:solidFill>
              </a:rPr>
              <a:t>Γκιώνης Ιωάννης</a:t>
            </a:r>
          </a:p>
          <a:p>
            <a:pPr algn="r"/>
            <a:r>
              <a:rPr lang="el-GR" dirty="0">
                <a:solidFill>
                  <a:srgbClr val="FFFFFF"/>
                </a:solidFill>
              </a:rPr>
              <a:t>Τσίρμπας Δημήτρης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27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E90A-B92A-7B91-A835-79D138CF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Επαλήθευση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F2915-52E4-264A-CEA7-531E99A2E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Χρήση ερωτηματολογίων για λειτουργικές απαιτήσεις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Χρήση κυρίως άτυπων συνεντεύξεων για τροπικές απαιτήσεις (ευχρηστία, </a:t>
            </a:r>
            <a:r>
              <a:rPr lang="el-GR" dirty="0" err="1"/>
              <a:t>εμφανισημότητα</a:t>
            </a:r>
            <a:r>
              <a:rPr lang="el-GR" dirty="0"/>
              <a:t>, αποτελεσματικότητα)</a:t>
            </a:r>
          </a:p>
        </p:txBody>
      </p:sp>
    </p:spTree>
    <p:extLst>
      <p:ext uri="{BB962C8B-B14F-4D97-AF65-F5344CB8AC3E}">
        <p14:creationId xmlns:p14="http://schemas.microsoft.com/office/powerpoint/2010/main" val="187600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4DC07-F247-1B22-3529-9C97BFB709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811" r="-1" b="21924"/>
          <a:stretch/>
        </p:blipFill>
        <p:spPr>
          <a:xfrm>
            <a:off x="3068" y="-1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459518-759D-F26C-701B-E939DCF49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3158" y="2753410"/>
            <a:ext cx="6900839" cy="2736390"/>
          </a:xfrm>
        </p:spPr>
        <p:txBody>
          <a:bodyPr anchor="t">
            <a:normAutofit/>
          </a:bodyPr>
          <a:lstStyle/>
          <a:p>
            <a:r>
              <a:rPr lang="el-GR" sz="8000" dirty="0">
                <a:solidFill>
                  <a:srgbClr val="FFFFFF"/>
                </a:solidFill>
              </a:rPr>
              <a:t>Ερωτήσεις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7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9A66-A273-9ACC-0135-F21EE9C6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Κατηγορίες χρηστών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3013-2FD5-9DE3-00C2-6049D8BF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Κυρίως φοιτητές / νέοι εργαζόμενοι</a:t>
            </a:r>
          </a:p>
          <a:p>
            <a:pPr marL="1028700" lvl="1" indent="-342900"/>
            <a:r>
              <a:rPr lang="el-GR" dirty="0"/>
              <a:t>Εξοικείωση με τεχνολογία</a:t>
            </a:r>
          </a:p>
          <a:p>
            <a:pPr marL="1028700" lvl="1" indent="-342900"/>
            <a:r>
              <a:rPr lang="el-GR" dirty="0"/>
              <a:t>Τακτική χρήση σε καθημερινή βάση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Άνθρωποι με οπτικές αναπηρίες</a:t>
            </a:r>
          </a:p>
          <a:p>
            <a:pPr marL="1028700" lvl="1" indent="-342900"/>
            <a:r>
              <a:rPr lang="el-GR" dirty="0"/>
              <a:t>Δύσκολη χρήση παραδοσιακών τρόπων διεπαφής καφετέριας</a:t>
            </a:r>
          </a:p>
        </p:txBody>
      </p:sp>
    </p:spTree>
    <p:extLst>
      <p:ext uri="{BB962C8B-B14F-4D97-AF65-F5344CB8AC3E}">
        <p14:creationId xmlns:p14="http://schemas.microsoft.com/office/powerpoint/2010/main" val="127837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F5165-1CC0-1F59-FD2E-0FA1E61D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Μοντέλο</a:t>
            </a:r>
            <a:r>
              <a:rPr lang="en-US" dirty="0"/>
              <a:t> </a:t>
            </a:r>
            <a:r>
              <a:rPr lang="en-US" dirty="0" err="1"/>
              <a:t>γι</a:t>
            </a:r>
            <a:r>
              <a:rPr lang="en-US" dirty="0"/>
              <a:t>α βελτίωση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542564-8ACE-3C12-A1E0-3A5D7DB84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17472" r="14276" b="-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2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A7A8-99F7-64B5-6CE5-1B3A5AF7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</a:t>
            </a:r>
          </a:p>
        </p:txBody>
      </p:sp>
    </p:spTree>
    <p:extLst>
      <p:ext uri="{BB962C8B-B14F-4D97-AF65-F5344CB8AC3E}">
        <p14:creationId xmlns:p14="http://schemas.microsoft.com/office/powerpoint/2010/main" val="309777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03E23-A594-B326-401C-2408F55D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0"/>
            <a:ext cx="3964251" cy="2237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l-GR" sz="5100"/>
              <a:t>Επιλογή είδους ροφήματος</a:t>
            </a:r>
          </a:p>
        </p:txBody>
      </p:sp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99F16-0129-F698-4182-C5E5250C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0694" y="1221694"/>
            <a:ext cx="6588977" cy="4414613"/>
          </a:xfrm>
          <a:prstGeom prst="rect">
            <a:avLst/>
          </a:prstGeom>
        </p:spPr>
      </p:pic>
      <p:cxnSp>
        <p:nvCxnSpPr>
          <p:cNvPr id="28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49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25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27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2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3" name="Rectangle 31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03E23-A594-B326-401C-2408F55D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88" y="1198357"/>
            <a:ext cx="5614993" cy="3093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Λε</a:t>
            </a:r>
            <a:r>
              <a:rPr lang="en-US" dirty="0"/>
              <a:t>πτομέρειες ροφήματος</a:t>
            </a:r>
          </a:p>
        </p:txBody>
      </p:sp>
      <p:cxnSp>
        <p:nvCxnSpPr>
          <p:cNvPr id="44" name="Straight Connector 33">
            <a:extLst>
              <a:ext uri="{FF2B5EF4-FFF2-40B4-BE49-F238E27FC236}">
                <a16:creationId xmlns:a16="http://schemas.microsoft.com/office/drawing/2014/main" id="{0D4B1F40-0C40-4D76-A9D3-C0868633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B1B11-283C-14F0-F0FC-2C1A288E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07123" y="1745613"/>
            <a:ext cx="5803190" cy="3888137"/>
          </a:xfrm>
          <a:prstGeom prst="rect">
            <a:avLst/>
          </a:prstGeom>
        </p:spPr>
      </p:pic>
      <p:cxnSp>
        <p:nvCxnSpPr>
          <p:cNvPr id="45" name="Straight Connector 35">
            <a:extLst>
              <a:ext uri="{FF2B5EF4-FFF2-40B4-BE49-F238E27FC236}">
                <a16:creationId xmlns:a16="http://schemas.microsoft.com/office/drawing/2014/main" id="{EFDB5627-AABE-4D21-8E40-291010575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7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936D9-DB4A-E39A-CAC7-4A1FDF5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Τήρηση αυτόματου προγράμματος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3A3A8-39B7-23E3-80DE-7092ACB7E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9304" y="1296539"/>
            <a:ext cx="5704604" cy="380782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6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13424-3C7B-1479-648A-98485A49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Δι</a:t>
            </a:r>
            <a:r>
              <a:rPr lang="en-US" sz="6100" dirty="0"/>
              <a:t>αχείριση προγραμμάτων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6BE2EE-113B-11F9-E9AD-B0B8B367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1714" y="1238071"/>
            <a:ext cx="5792194" cy="386628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2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9E44-8021-4163-A0BC-C4F5CB57B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(</a:t>
            </a:r>
            <a:r>
              <a:rPr lang="en-US" dirty="0"/>
              <a:t>TBD): </a:t>
            </a:r>
            <a:r>
              <a:rPr lang="el-GR" dirty="0"/>
              <a:t>Χρήση ομιλίας για απλές εντολές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EE8B6-67FF-5D87-0BDE-2B4A8D25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Ελεγχόμενη φυσική γλώσσα με συγκεκριμένη γραμματική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Κατάλληλη για απλές λειτουργίες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Προσαρμογή στις σύνθετες (</a:t>
            </a:r>
            <a:r>
              <a:rPr lang="el-GR" dirty="0" err="1"/>
              <a:t>π.χ</a:t>
            </a:r>
            <a:r>
              <a:rPr lang="el-GR" dirty="0"/>
              <a:t> διαχείριση προγραμμάτων)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Περιορισμός γλώσσας (αγγλικά)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65664001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3F3F0"/>
      </a:lt2>
      <a:accent1>
        <a:srgbClr val="4F45CD"/>
      </a:accent1>
      <a:accent2>
        <a:srgbClr val="3261BA"/>
      </a:accent2>
      <a:accent3>
        <a:srgbClr val="44ACCC"/>
      </a:accent3>
      <a:accent4>
        <a:srgbClr val="32BAA2"/>
      </a:accent4>
      <a:accent5>
        <a:srgbClr val="41C476"/>
      </a:accent5>
      <a:accent6>
        <a:srgbClr val="34BA32"/>
      </a:accent6>
      <a:hlink>
        <a:srgbClr val="349E70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107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Seaford</vt:lpstr>
      <vt:lpstr>LevelVTI</vt:lpstr>
      <vt:lpstr>Αυτόματη μηχανή καφέ</vt:lpstr>
      <vt:lpstr>Κατηγορίες χρηστών</vt:lpstr>
      <vt:lpstr>Μοντέλο για βελτίωση</vt:lpstr>
      <vt:lpstr>Λειτουργίες</vt:lpstr>
      <vt:lpstr>Επιλογή είδους ροφήματος</vt:lpstr>
      <vt:lpstr>Λεπτομέρειες ροφήματος</vt:lpstr>
      <vt:lpstr>Τήρηση αυτόματου προγράμματος</vt:lpstr>
      <vt:lpstr>Διαχείριση προγραμμάτων</vt:lpstr>
      <vt:lpstr>(TBD): Χρήση ομιλίας για απλές εντολές</vt:lpstr>
      <vt:lpstr>Επαλήθευση</vt:lpstr>
      <vt:lpstr>Ερωτήσεις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Αυτόματη μηχανή καφέ</dc:title>
  <dc:creator>DIMITRIOS TSIRMPAS</dc:creator>
  <cp:lastModifiedBy>DIMITRIOS TSIRMPAS</cp:lastModifiedBy>
  <cp:revision>2</cp:revision>
  <dcterms:created xsi:type="dcterms:W3CDTF">2023-03-30T12:03:06Z</dcterms:created>
  <dcterms:modified xsi:type="dcterms:W3CDTF">2023-03-30T12:54:49Z</dcterms:modified>
</cp:coreProperties>
</file>